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#1</a:t>
            </a:r>
          </a:p>
        </p:txBody>
      </p:sp>
      <p:pic>
        <p:nvPicPr>
          <p:cNvPr id="3" name="Picture 2" descr="head_jew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979023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5" name="Picture 4" descr="signet_r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1371600"/>
            <a:ext cx="2020245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464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5/11</a:t>
            </a:r>
          </a:p>
        </p:txBody>
      </p:sp>
      <p:pic>
        <p:nvPicPr>
          <p:cNvPr id="7" name="Picture 6" descr="image4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80" y="1371600"/>
            <a:ext cx="1234068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068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1/6</a:t>
            </a:r>
          </a:p>
        </p:txBody>
      </p:sp>
      <p:pic>
        <p:nvPicPr>
          <p:cNvPr id="9" name="Picture 8" descr="nostri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18288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6576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7/7</a:t>
            </a:r>
          </a:p>
        </p:txBody>
      </p:sp>
      <p:pic>
        <p:nvPicPr>
          <p:cNvPr id="11" name="Picture 10" descr="square_root_varga_mulamu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40" y="4114800"/>
            <a:ext cx="3633107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4640" y="36576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9/11</a:t>
            </a:r>
          </a:p>
        </p:txBody>
      </p:sp>
      <p:pic>
        <p:nvPicPr>
          <p:cNvPr id="13" name="Picture 12" descr="image64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680" y="4114800"/>
            <a:ext cx="2905284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40680" y="36576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4/7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#1</a:t>
            </a:r>
          </a:p>
        </p:txBody>
      </p:sp>
      <p:pic>
        <p:nvPicPr>
          <p:cNvPr id="3" name="Picture 2" descr="sharpening_ston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2741007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2/16</a:t>
            </a:r>
          </a:p>
        </p:txBody>
      </p:sp>
      <p:pic>
        <p:nvPicPr>
          <p:cNvPr id="5" name="Picture 4" descr="jail_ce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1371600"/>
            <a:ext cx="3191256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464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3/4</a:t>
            </a:r>
          </a:p>
        </p:txBody>
      </p:sp>
      <p:pic>
        <p:nvPicPr>
          <p:cNvPr id="7" name="Picture 6" descr="image29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80" y="1371600"/>
            <a:ext cx="1821336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068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1/6</a:t>
            </a:r>
          </a:p>
        </p:txBody>
      </p:sp>
      <p:pic>
        <p:nvPicPr>
          <p:cNvPr id="9" name="Picture 8" descr="buffal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2555961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6576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  <p:pic>
        <p:nvPicPr>
          <p:cNvPr id="11" name="Picture 10" descr="orde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40" y="4114800"/>
            <a:ext cx="2023501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4640" y="36576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1/5</a:t>
            </a:r>
          </a:p>
        </p:txBody>
      </p:sp>
      <p:pic>
        <p:nvPicPr>
          <p:cNvPr id="13" name="Picture 12" descr="donkey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680" y="4114800"/>
            <a:ext cx="2751799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40680" y="36576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#1</a:t>
            </a:r>
          </a:p>
        </p:txBody>
      </p:sp>
      <p:pic>
        <p:nvPicPr>
          <p:cNvPr id="3" name="Picture 2" descr="image5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791586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1/14</a:t>
            </a:r>
          </a:p>
        </p:txBody>
      </p:sp>
      <p:pic>
        <p:nvPicPr>
          <p:cNvPr id="5" name="Picture 4" descr="sarasw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1371600"/>
            <a:ext cx="1610315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464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6/10</a:t>
            </a:r>
          </a:p>
        </p:txBody>
      </p:sp>
      <p:pic>
        <p:nvPicPr>
          <p:cNvPr id="7" name="Picture 6" descr="missing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80" y="1371600"/>
            <a:ext cx="2254313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068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2/10</a:t>
            </a:r>
          </a:p>
        </p:txBody>
      </p:sp>
      <p:pic>
        <p:nvPicPr>
          <p:cNvPr id="9" name="Picture 8" descr="farm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22860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6576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3/6</a:t>
            </a:r>
          </a:p>
        </p:txBody>
      </p:sp>
      <p:pic>
        <p:nvPicPr>
          <p:cNvPr id="11" name="Picture 10" descr="chemmakaya_seed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40" y="4114800"/>
            <a:ext cx="2005874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4640" y="36576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15/16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